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cksters.com/history/aztec_empire/tenochtitlan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ucksters.com/history/inca/science_and_technology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79374"/>
            <a:ext cx="9448800" cy="1825096"/>
          </a:xfrm>
        </p:spPr>
        <p:txBody>
          <a:bodyPr/>
          <a:lstStyle/>
          <a:p>
            <a:r>
              <a:rPr lang="en-US" dirty="0" smtClean="0"/>
              <a:t>WE WERE HERE FIRST!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20" y="2304470"/>
            <a:ext cx="94488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story of the Aztec and Inca Empires</a:t>
            </a:r>
            <a:endParaRPr lang="en-US" sz="3200" dirty="0"/>
          </a:p>
        </p:txBody>
      </p:sp>
      <p:pic>
        <p:nvPicPr>
          <p:cNvPr id="4" name="Picture 3" descr="File:Ziggurat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3575304"/>
            <a:ext cx="7863840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6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SUPPLIES: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88640"/>
            <a:ext cx="10820400" cy="40241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PIECE OF PAPER</a:t>
            </a:r>
          </a:p>
          <a:p>
            <a:r>
              <a:rPr lang="en-US" sz="4400" dirty="0" smtClean="0"/>
              <a:t>PEN OR PENCIL</a:t>
            </a:r>
          </a:p>
          <a:p>
            <a:r>
              <a:rPr lang="en-US" sz="4400" dirty="0" smtClean="0"/>
              <a:t>EAR PHONES OR EAR BUDS</a:t>
            </a:r>
          </a:p>
          <a:p>
            <a:r>
              <a:rPr lang="en-US" sz="4400" dirty="0" smtClean="0"/>
              <a:t>HISTORICAL THINKING MINDSET</a:t>
            </a:r>
            <a:endParaRPr lang="en-US" sz="4400" dirty="0"/>
          </a:p>
        </p:txBody>
      </p:sp>
      <p:pic>
        <p:nvPicPr>
          <p:cNvPr id="4" name="Picture 3" descr="Música Selvatge 2: Propiñan de Melyor: partitu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4064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CAPTIAL CITY OF TENOCHTITLAN (CURRENT DAY MEXICO CITY)</a:t>
            </a:r>
          </a:p>
          <a:p>
            <a:r>
              <a:rPr lang="en-US" sz="3200" dirty="0" smtClean="0">
                <a:hlinkClick r:id="rId2"/>
              </a:rPr>
              <a:t>Visit the link </a:t>
            </a:r>
            <a:r>
              <a:rPr lang="en-US" sz="3200" dirty="0" smtClean="0"/>
              <a:t>to learn more about the amazing Aztec Empire.  Use your paper to record the answers to the 10 question quiz at the end of the passage.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721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PONDER THIS: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9440" y="1818640"/>
            <a:ext cx="10906760" cy="440004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Spanish destroyed the Aztec capital city and built the Spanish cities over the ruins. Descendants of the native people were oppressed and denied education, land, and a voice in their future. The Spanish ruled over Mexico from 1520 until independence was gained in 1810!  It has been a hard fight to gain back what was lost</a:t>
            </a:r>
            <a:r>
              <a:rPr lang="en-US" sz="3200" b="1" dirty="0" smtClean="0">
                <a:solidFill>
                  <a:srgbClr val="FFFF00"/>
                </a:solidFill>
              </a:rPr>
              <a:t>.  In what ways do you think the people of Mexico are still suffering from the Spanish control? (answer on your paper)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Log into CDL and open BRAINPOP.  You will watch the video about the </a:t>
            </a:r>
            <a:r>
              <a:rPr lang="en-US" sz="4000" b="1" dirty="0" smtClean="0"/>
              <a:t>AZTEC-</a:t>
            </a:r>
            <a:r>
              <a:rPr lang="en-US" sz="4000" b="1" dirty="0" smtClean="0">
                <a:solidFill>
                  <a:srgbClr val="FFFF00"/>
                </a:solidFill>
              </a:rPr>
              <a:t>write 5 facts from the video on your paper</a:t>
            </a:r>
            <a:r>
              <a:rPr lang="en-US" sz="40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4084767"/>
            <a:ext cx="3024590" cy="22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</a:t>
            </a:r>
            <a:r>
              <a:rPr lang="en-US" dirty="0" err="1" smtClean="0"/>
              <a:t>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" y="1767840"/>
            <a:ext cx="10820400" cy="40241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CAPTIAL CITY OF CUZCO (CURRENT DAY LIMA, PERU)</a:t>
            </a:r>
          </a:p>
          <a:p>
            <a:r>
              <a:rPr lang="en-US" sz="3200" dirty="0" smtClean="0">
                <a:hlinkClick r:id="rId2"/>
              </a:rPr>
              <a:t>Visit the link </a:t>
            </a:r>
            <a:r>
              <a:rPr lang="en-US" sz="3200" dirty="0" smtClean="0"/>
              <a:t>to learn more about the amazing Inca Empire.  Use your paper to record the answers to the 10 question quiz at the end of the passage.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12" y="4013200"/>
            <a:ext cx="3520808" cy="26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PONDER THIS: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9440" y="1818640"/>
            <a:ext cx="10906760" cy="440004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Spanish destroyed the </a:t>
            </a:r>
            <a:r>
              <a:rPr lang="en-US" sz="3200" dirty="0"/>
              <a:t>I</a:t>
            </a:r>
            <a:r>
              <a:rPr lang="en-US" sz="3200" dirty="0" smtClean="0"/>
              <a:t>NCA capital city and built the Spanish cities over the ruins. Descendants of the native people were oppressed and denied education, land, and a voice in their future. The Spanish ruled over Peru from 1532 until independence was gained in 1821!  It has been a hard fight to gain back what was lost</a:t>
            </a:r>
            <a:r>
              <a:rPr lang="en-US" sz="3200" b="1" dirty="0" smtClean="0">
                <a:solidFill>
                  <a:srgbClr val="FFFF00"/>
                </a:solidFill>
              </a:rPr>
              <a:t>.  In what ways do you think the people of Peru are still suffering from the Spanish control? (answer on your paper)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9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Log into CDL and open BRAINPOP.  You will watch the video about the </a:t>
            </a:r>
            <a:r>
              <a:rPr lang="en-US" sz="4000" b="1" dirty="0" smtClean="0"/>
              <a:t>INCA-</a:t>
            </a:r>
            <a:r>
              <a:rPr lang="en-US" sz="4000" b="1" dirty="0" smtClean="0">
                <a:solidFill>
                  <a:srgbClr val="FFFF00"/>
                </a:solidFill>
              </a:rPr>
              <a:t>write 5 facts from the video on your paper</a:t>
            </a:r>
            <a:r>
              <a:rPr lang="en-US" sz="4000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360" y="4032192"/>
            <a:ext cx="3405504" cy="25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4373"/>
            <a:ext cx="11292840" cy="1293028"/>
          </a:xfrm>
        </p:spPr>
        <p:txBody>
          <a:bodyPr/>
          <a:lstStyle/>
          <a:p>
            <a:pPr algn="l"/>
            <a:r>
              <a:rPr lang="en-US" dirty="0" smtClean="0"/>
              <a:t>What remains of the Spanish control?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Languages </a:t>
            </a:r>
          </a:p>
          <a:p>
            <a:r>
              <a:rPr lang="en-US" sz="3600" dirty="0" smtClean="0"/>
              <a:t>Religion</a:t>
            </a:r>
          </a:p>
          <a:p>
            <a:r>
              <a:rPr lang="en-US" sz="3600" dirty="0" smtClean="0"/>
              <a:t>Horses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Food items were traded between the NEW World (Americas) and the OLD World (Europe)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89" y="4836034"/>
            <a:ext cx="6452202" cy="17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72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50</TotalTime>
  <Words>379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WE WERE HERE FIRST!</vt:lpstr>
      <vt:lpstr>EXPLORATION SUPPLIES:</vt:lpstr>
      <vt:lpstr>MEET THE AZTECS</vt:lpstr>
      <vt:lpstr>PONDER THIS:</vt:lpstr>
      <vt:lpstr>Brain pop</vt:lpstr>
      <vt:lpstr>MEET THE incas</vt:lpstr>
      <vt:lpstr>PONDER THIS:</vt:lpstr>
      <vt:lpstr>Brain pop</vt:lpstr>
      <vt:lpstr>What remains of the Spanish control?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WERE HERE FIRST!</dc:title>
  <dc:creator>Jodi Bitler</dc:creator>
  <cp:lastModifiedBy>Jodi Bitler</cp:lastModifiedBy>
  <cp:revision>10</cp:revision>
  <dcterms:created xsi:type="dcterms:W3CDTF">2019-03-24T14:37:18Z</dcterms:created>
  <dcterms:modified xsi:type="dcterms:W3CDTF">2019-03-24T15:28:06Z</dcterms:modified>
</cp:coreProperties>
</file>