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31897-926F-417D-A286-109C123600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FCDC75-5523-48A5-8D62-95A90DADBD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6B1AB-6454-40AB-AF5D-E93635AB2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2451-EC78-480B-8B91-E1928E3CC07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2C421-8DB3-4034-9218-CD14743F3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67675-6A43-4AA4-A720-80E6B5758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E880-88DE-42D1-A768-C9B60F88F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39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F1C1-4664-49AA-A38F-63A71FE68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863171-D5AF-4BD4-A2DB-80114D4A6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4EA18-5B15-416A-BC2F-AAD8F56BC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2451-EC78-480B-8B91-E1928E3CC07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AEFC3-1CBE-458C-94D7-9FB358971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4044A-4BA3-4480-8878-11DB2A3E6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E880-88DE-42D1-A768-C9B60F88F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22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5BB505-3ACD-4834-AD94-A5FEC0A40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9EE3E1-6E43-477E-838C-60A96648C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9D728-9F47-447D-908D-CDFF81A63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2451-EC78-480B-8B91-E1928E3CC07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A1181-1CD6-4EC6-9461-91FC57CDA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86CBF-C141-4C4E-90DA-D1B243408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E880-88DE-42D1-A768-C9B60F88F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1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DD47F-1708-4CD3-80CE-9EB54F058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34B4C-E84A-4BE0-911C-B146F6BDC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A18E7-C308-4556-9371-89E2DB38C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2451-EC78-480B-8B91-E1928E3CC07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46A2F-12E5-40A5-9508-31AD2E8D2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D3F8A-0FAA-48B9-9047-D6302AAAF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E880-88DE-42D1-A768-C9B60F88F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60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31402-008F-4684-9F05-616B73AC9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EB918B-5825-4014-82D3-583E09BBF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85A9C-E2DD-4C9E-8A45-CEE45016F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2451-EC78-480B-8B91-E1928E3CC07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6EBD2-42D6-483B-88C5-F15C355D1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49FAB-E424-4540-83FA-D2D99F5B0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E880-88DE-42D1-A768-C9B60F88F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996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12CBA-A942-45E3-8A04-2B9699BD1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87B76-E663-4F0F-B156-4078E94C3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A2DB03-91B9-49D2-959B-E0F6D0C948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23F3C7-BB6C-41FD-9968-F7D69FC5A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2451-EC78-480B-8B91-E1928E3CC07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AD4560-6D3F-4CB7-B96C-3ED17186A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48C44D-7D68-4F2A-BB13-EAEBFAAD3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E880-88DE-42D1-A768-C9B60F88F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6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91533-7B12-4A70-B0C0-CA8ECBE31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F0B83-6981-4B4E-A4F5-FB8975B0B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4D3103-834E-4530-BD9A-9DCADF4233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E83A6A-1B3D-479F-B29A-B9110D5F76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4F556A-F37A-471F-869D-FCE03C0D7C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5AB304-63F6-41B3-A8AC-C8FF2C36C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2451-EC78-480B-8B91-E1928E3CC07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84CC54-FCAD-4135-8679-CC4B586B1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8EFB54-87C4-435C-9CEF-1F8E4654C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E880-88DE-42D1-A768-C9B60F88F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96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1D292-48A0-4AF0-A6AE-B115F8C00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665955-584B-4E11-AAC7-19158B7CC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2451-EC78-480B-8B91-E1928E3CC07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4F9135-C8B0-4EB0-80B8-BBDAE023A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740966-3567-4C43-9F51-FDA9C115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E880-88DE-42D1-A768-C9B60F88F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3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D75A56-D0B7-4F9F-A268-58EC76F5A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2451-EC78-480B-8B91-E1928E3CC07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BC2B7D-A6A0-4A6C-9609-C153925F9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8DAF94-7FC7-4AD3-8DBC-9E47CDD72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E880-88DE-42D1-A768-C9B60F88F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9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6CD45-D6AB-4634-B749-F85CA6F9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6086F-73B6-4D9D-9317-DA319F66D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B37AD-4B65-4398-9916-9576534100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7E332-BCA9-4577-9924-255632675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2451-EC78-480B-8B91-E1928E3CC07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6386C-8AF5-4FBB-8B22-F02775427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74F04F-CC58-4B61-AF32-DEFC309D8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E880-88DE-42D1-A768-C9B60F88F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0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10DC-9D44-4A2D-A274-CD18FC774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1AB95F-0576-4FE2-B306-21FD9A6065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F74BB5-547D-421B-B212-50FA607A7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562D85-DE1D-4E21-B7FB-B80D96536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2451-EC78-480B-8B91-E1928E3CC07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54F01-56AD-49DB-8864-BDB298AED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8A6FD9-BB0D-4185-BB30-363AA9539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E880-88DE-42D1-A768-C9B60F88F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57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05C4D-5057-4F89-9603-6B60E94D7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F0EC68-0513-4356-85A5-260DCCCD9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6560D-A5A8-49F3-8942-178DFC163A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72451-EC78-480B-8B91-E1928E3CC079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C5B2B-4EFA-43C0-9012-49A0F042F5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C7F2C-1867-4B39-9BDA-EC8E774D7A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5E880-88DE-42D1-A768-C9B60F88F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77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83FA8-4F34-476C-93CE-FC3C5A59E5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0"/>
            <a:ext cx="9144000" cy="1068387"/>
          </a:xfrm>
        </p:spPr>
        <p:txBody>
          <a:bodyPr>
            <a:normAutofit/>
          </a:bodyPr>
          <a:lstStyle/>
          <a:p>
            <a:r>
              <a:rPr lang="en-US" dirty="0"/>
              <a:t>Social Studies in My Daily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E7709C-CFD2-4C2F-83A8-211712D140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76250"/>
            <a:ext cx="12192000" cy="6143625"/>
          </a:xfrm>
        </p:spPr>
        <p:txBody>
          <a:bodyPr>
            <a:normAutofit/>
          </a:bodyPr>
          <a:lstStyle/>
          <a:p>
            <a:pPr algn="l"/>
            <a:endParaRPr lang="en-US" b="1" dirty="0"/>
          </a:p>
          <a:p>
            <a:pPr algn="l"/>
            <a:r>
              <a:rPr lang="en-US" sz="3000" b="1" u="sng" dirty="0"/>
              <a:t>5 sentences</a:t>
            </a:r>
            <a:r>
              <a:rPr lang="en-US" sz="3000" b="1" dirty="0"/>
              <a:t>:</a:t>
            </a:r>
          </a:p>
          <a:p>
            <a:pPr marL="457200" indent="-457200" algn="l">
              <a:buAutoNum type="arabicPeriod"/>
            </a:pPr>
            <a:r>
              <a:rPr lang="en-US" sz="3000" b="1" u="sng" dirty="0"/>
              <a:t>Topic sentence</a:t>
            </a:r>
            <a:r>
              <a:rPr lang="en-US" sz="3000" b="1" dirty="0"/>
              <a:t>- </a:t>
            </a:r>
            <a:r>
              <a:rPr lang="en-US" sz="3000" b="1" dirty="0">
                <a:highlight>
                  <a:srgbClr val="FFFF00"/>
                </a:highlight>
              </a:rPr>
              <a:t>There are many ways I experience the strands of Social Studies in my daily life.</a:t>
            </a:r>
          </a:p>
          <a:p>
            <a:pPr marL="457200" indent="-457200" algn="l">
              <a:buAutoNum type="arabicPeriod"/>
            </a:pPr>
            <a:r>
              <a:rPr lang="en-US" sz="3000" b="1" u="sng" dirty="0"/>
              <a:t>Explain circled 1</a:t>
            </a:r>
            <a:r>
              <a:rPr lang="en-US" sz="3000" b="1" dirty="0"/>
              <a:t> (include which strand of social studies it’s from) and how it is a part of your daily life</a:t>
            </a:r>
          </a:p>
          <a:p>
            <a:pPr marL="457200" indent="-457200" algn="l">
              <a:buAutoNum type="arabicPeriod"/>
            </a:pPr>
            <a:r>
              <a:rPr lang="en-US" sz="3000" b="1" u="sng" dirty="0"/>
              <a:t>Explain circled 2</a:t>
            </a:r>
            <a:r>
              <a:rPr lang="en-US" sz="3000" b="1" dirty="0"/>
              <a:t> (include which strand of social studies it’s from) and how it is a part of your daily life</a:t>
            </a:r>
          </a:p>
          <a:p>
            <a:pPr marL="457200" indent="-457200" algn="l">
              <a:buAutoNum type="arabicPeriod"/>
            </a:pPr>
            <a:r>
              <a:rPr lang="en-US" sz="3000" b="1" u="sng" dirty="0"/>
              <a:t>Explain circled 3</a:t>
            </a:r>
            <a:r>
              <a:rPr lang="en-US" sz="3000" b="1" dirty="0"/>
              <a:t> (include which strand of social studies it’s from) and how it is a part of your daily life</a:t>
            </a:r>
          </a:p>
          <a:p>
            <a:pPr marL="457200" indent="-457200" algn="l">
              <a:buAutoNum type="arabicPeriod"/>
            </a:pPr>
            <a:r>
              <a:rPr lang="en-US" sz="3000" b="1" u="sng" dirty="0"/>
              <a:t>Concluding sentence</a:t>
            </a:r>
            <a:r>
              <a:rPr lang="en-US" sz="3000" b="1" dirty="0"/>
              <a:t>- </a:t>
            </a:r>
            <a:r>
              <a:rPr lang="en-US" sz="3000" b="1" dirty="0">
                <a:highlight>
                  <a:srgbClr val="FFFF00"/>
                </a:highlight>
              </a:rPr>
              <a:t>I experience the _____, ______, and ______ strands of Social Studies in my daily life.</a:t>
            </a:r>
            <a:r>
              <a:rPr lang="en-US" sz="3000" b="1" dirty="0"/>
              <a:t>  Fill in the blanks with the strands you used as your examples.</a:t>
            </a:r>
            <a:endParaRPr lang="en-US" sz="3000" dirty="0"/>
          </a:p>
          <a:p>
            <a:pPr algn="l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20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127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Social Studies in My Daily Life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Pluto Argumentative Writing</dc:title>
  <dc:creator>Sarah Clark</dc:creator>
  <cp:lastModifiedBy>Sarah Clark</cp:lastModifiedBy>
  <cp:revision>7</cp:revision>
  <cp:lastPrinted>2019-08-14T18:01:03Z</cp:lastPrinted>
  <dcterms:created xsi:type="dcterms:W3CDTF">2018-08-24T14:55:32Z</dcterms:created>
  <dcterms:modified xsi:type="dcterms:W3CDTF">2019-08-14T19:13:47Z</dcterms:modified>
</cp:coreProperties>
</file>