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46F58-9471-401D-B50A-ADA7A3491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4107F-AA08-4FD9-B654-23D0972BA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D74AB-A976-4933-A991-F9E5A203D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80AC2-F2B9-42B1-B8F5-AA96DADFD676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28A5E-1507-43E2-8098-516024A0C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76D9B-6FEC-49A4-B5D1-76A58ADCF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BF66-29FA-496A-AA4E-6DDDF882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2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1B167-A977-40C6-9752-47AE05A29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F2323-7B40-45F9-8F92-844528FD3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CF050-EF3E-4413-8B44-5C01FDB38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80AC2-F2B9-42B1-B8F5-AA96DADFD676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701EF-A5C1-460E-AB8A-454F4339E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FD2BC-2468-4E3F-A0B1-152FC0322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BF66-29FA-496A-AA4E-6DDDF882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8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D2A0AB-E0D0-475F-9D8F-04BB2C4DA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40AB4-EE98-485A-9F36-A45FCEFAA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26455-01E3-4CA0-BA38-878D2C431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80AC2-F2B9-42B1-B8F5-AA96DADFD676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66C49-14B6-49B2-B92A-B8DB41E2C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E023B-D4D1-4C49-82D8-CD6106069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BF66-29FA-496A-AA4E-6DDDF882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7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C1A37-BE2B-4939-9866-238B93E8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EEFE9-5C6E-4B01-BEE6-F5752D8BF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A9F9B8-03B3-4F88-9208-356BABAB6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80AC2-F2B9-42B1-B8F5-AA96DADFD676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C7E14-4BB2-4EF4-8EB1-912DC57B6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7C9AB-28F4-42E7-A215-214028EC2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BF66-29FA-496A-AA4E-6DDDF882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0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7AEF8-2653-449C-8663-BE88D5603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7A8A2-43A1-4494-A93C-4FCD43906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EA733-C4E6-4342-8E06-29FC9087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80AC2-F2B9-42B1-B8F5-AA96DADFD676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DB7B7-842A-4C23-99BA-2B85F92C4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03D50-7FA5-49EB-92C5-971B310E2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BF66-29FA-496A-AA4E-6DDDF882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8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5995C-8937-48C8-8E7D-8B4D2DAC3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37FA7-A682-4037-929C-D80E70254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70FB26-E77B-4B63-8BC7-082DC44C2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9FB45-29CE-417E-9129-3321F4D8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80AC2-F2B9-42B1-B8F5-AA96DADFD676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36FA1-CB21-4F0A-B6D5-2AE57272D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30772-31AB-47E5-9075-789704E93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BF66-29FA-496A-AA4E-6DDDF882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2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17614-6C0C-4E13-8672-CF68B888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78BAE-BCD2-4E8F-8B91-8A3F599CC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ADDE2-1EE4-4593-A43E-2849FC6C1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465789-AE1B-430C-999F-ED7A7446EF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0AA657-953B-438E-8509-628A5169F9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529CA-C213-4824-BBDB-EEDFD77C8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80AC2-F2B9-42B1-B8F5-AA96DADFD676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F4A2A5-9836-4082-BFFE-C6D659071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8D0A9C-57EA-4C20-B32B-30D375711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BF66-29FA-496A-AA4E-6DDDF882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28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76E09-FF22-4881-A1BA-3672C941C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5BDA44-08C4-4277-B23D-DBA8E1991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80AC2-F2B9-42B1-B8F5-AA96DADFD676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2D6FF-2599-4C19-8069-C40D9DF23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A504DA-0FC5-418D-9343-564FB7653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BF66-29FA-496A-AA4E-6DDDF882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EA776-C076-4CF2-A857-4B78540CF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80AC2-F2B9-42B1-B8F5-AA96DADFD676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05D305-A89A-4D1A-BB84-21D0230F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D67FDE-C2B8-41B8-BEB0-9FFA47BEA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BF66-29FA-496A-AA4E-6DDDF882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5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ED230-61BC-477E-A43F-2F1666CB3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23C9F-00BB-4406-B2F3-6775531E4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7685AC-FA5A-4F63-8C0D-C913FB5C3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C0BDC7-7F7D-493D-BCE8-63B138824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80AC2-F2B9-42B1-B8F5-AA96DADFD676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D47FB-2443-4CA0-BB3F-2D6174C90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C96DF-76F8-4FE2-8F69-5AEE075E3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BF66-29FA-496A-AA4E-6DDDF882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4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6972E-F242-4DD8-9B5D-A442AF0BD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23664C-16D9-49E0-8B96-C42703292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7145DC-52AE-475A-B77A-D425D39F0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85E4A-B764-4895-8CB3-67A34E7C6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80AC2-F2B9-42B1-B8F5-AA96DADFD676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93F80-66CC-434E-8C1A-ACC58642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62D59-EC68-4BDE-984F-FC5A7E6D7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BF66-29FA-496A-AA4E-6DDDF882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4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EEE16B-F6A4-44C7-A55D-D789EC26F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A3323-CE95-4E82-AB32-87D929F49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CD466-6047-46F5-A994-9F7F849EA7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80AC2-F2B9-42B1-B8F5-AA96DADFD676}" type="datetimeFigureOut">
              <a:rPr lang="en-US" smtClean="0"/>
              <a:t>12/19/2018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37C92-1248-419F-BFC7-FBE88FBDC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205D0-BC83-4A76-A880-E52CDCA001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BBF66-29FA-496A-AA4E-6DDDF8823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4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F6B08-93BC-48F3-ADC6-87AC44A18E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Government and Economics Study Guide Question Answers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4922D7-7961-44CB-9F67-29EE4B9EF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7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47C88-CBE9-4D99-B1ED-932C115B7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8255"/>
            <a:ext cx="11658600" cy="1325563"/>
          </a:xfrm>
        </p:spPr>
        <p:txBody>
          <a:bodyPr/>
          <a:lstStyle/>
          <a:p>
            <a:pPr algn="ctr"/>
            <a:r>
              <a:rPr lang="en-US" dirty="0"/>
              <a:t>Government and Economics Study Guide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F95A6-172C-4D4B-8379-C7A56A558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238250"/>
            <a:ext cx="11525250" cy="550545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What are the three branches of government?  </a:t>
            </a:r>
            <a:r>
              <a:rPr lang="en-US" b="1" u="sng" dirty="0">
                <a:solidFill>
                  <a:srgbClr val="FF0000"/>
                </a:solidFill>
              </a:rPr>
              <a:t>Executive, legislative, judicial</a:t>
            </a:r>
          </a:p>
          <a:p>
            <a:pPr marL="514350" indent="-514350">
              <a:buAutoNum type="arabicPeriod"/>
            </a:pPr>
            <a:r>
              <a:rPr lang="en-US" dirty="0"/>
              <a:t>In which type of government are citizens not allowed to vote?  </a:t>
            </a:r>
            <a:r>
              <a:rPr lang="en-US" b="1" u="sng" dirty="0">
                <a:solidFill>
                  <a:srgbClr val="FF0000"/>
                </a:solidFill>
              </a:rPr>
              <a:t>Autocratic</a:t>
            </a:r>
          </a:p>
          <a:p>
            <a:pPr marL="514350" indent="-514350">
              <a:buAutoNum type="arabicPeriod"/>
            </a:pPr>
            <a:r>
              <a:rPr lang="en-US" dirty="0"/>
              <a:t>How many leaders rule/have power in an autocratic government?  </a:t>
            </a:r>
            <a:r>
              <a:rPr lang="en-US" b="1" u="sng" dirty="0">
                <a:solidFill>
                  <a:srgbClr val="FF0000"/>
                </a:solidFill>
              </a:rPr>
              <a:t>One</a:t>
            </a:r>
          </a:p>
          <a:p>
            <a:pPr marL="514350" indent="-514350">
              <a:buAutoNum type="arabicPeriod"/>
            </a:pPr>
            <a:r>
              <a:rPr lang="en-US" dirty="0"/>
              <a:t>Who is the leader of a parliamentary democracy?  </a:t>
            </a:r>
            <a:r>
              <a:rPr lang="en-US" b="1" u="sng" dirty="0">
                <a:solidFill>
                  <a:srgbClr val="FF0000"/>
                </a:solidFill>
              </a:rPr>
              <a:t>Prime Minister</a:t>
            </a:r>
          </a:p>
          <a:p>
            <a:pPr marL="514350" indent="-514350">
              <a:buAutoNum type="arabicPeriod"/>
            </a:pPr>
            <a:r>
              <a:rPr lang="en-US" dirty="0"/>
              <a:t>Who is the leader of a presidential democracy?  </a:t>
            </a:r>
            <a:r>
              <a:rPr lang="en-US" b="1" u="sng" dirty="0">
                <a:solidFill>
                  <a:srgbClr val="FF0000"/>
                </a:solidFill>
              </a:rPr>
              <a:t>President</a:t>
            </a:r>
          </a:p>
          <a:p>
            <a:pPr marL="514350" indent="-514350">
              <a:buAutoNum type="arabicPeriod"/>
            </a:pPr>
            <a:r>
              <a:rPr lang="en-US" dirty="0"/>
              <a:t>What is the name given to the legislature in a parliamentary democracy?  </a:t>
            </a:r>
            <a:r>
              <a:rPr lang="en-US" b="1" u="sng" dirty="0">
                <a:solidFill>
                  <a:srgbClr val="FF0000"/>
                </a:solidFill>
              </a:rPr>
              <a:t>Parliament</a:t>
            </a:r>
          </a:p>
          <a:p>
            <a:pPr marL="514350" indent="-514350">
              <a:buAutoNum type="arabicPeriod"/>
            </a:pPr>
            <a:r>
              <a:rPr lang="en-US" dirty="0"/>
              <a:t>What country calls the head of government the chancellor?  </a:t>
            </a:r>
            <a:r>
              <a:rPr lang="en-US" b="1" u="sng" dirty="0">
                <a:solidFill>
                  <a:srgbClr val="FF0000"/>
                </a:solidFill>
              </a:rPr>
              <a:t>Germany</a:t>
            </a:r>
          </a:p>
          <a:p>
            <a:pPr marL="514350" indent="-514350">
              <a:buAutoNum type="arabicPeriod"/>
            </a:pPr>
            <a:r>
              <a:rPr lang="en-US" dirty="0"/>
              <a:t>What is bicameral?  </a:t>
            </a:r>
            <a:r>
              <a:rPr lang="en-US" b="1" u="sng" dirty="0">
                <a:solidFill>
                  <a:srgbClr val="FF0000"/>
                </a:solidFill>
              </a:rPr>
              <a:t>Having a legislature divided into an upper and a lower house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In which type of government does the legislative branch vote for the Prime Minister of his country?  </a:t>
            </a:r>
            <a:r>
              <a:rPr lang="en-US" b="1" u="sng" dirty="0">
                <a:solidFill>
                  <a:srgbClr val="FF0000"/>
                </a:solidFill>
              </a:rPr>
              <a:t>Parliamentary</a:t>
            </a:r>
          </a:p>
          <a:p>
            <a:pPr marL="514350" indent="-514350">
              <a:buAutoNum type="arabicPeriod"/>
            </a:pPr>
            <a:r>
              <a:rPr lang="en-US" dirty="0"/>
              <a:t>In the United Kingdom, who is the head of state?  </a:t>
            </a:r>
            <a:r>
              <a:rPr lang="en-US" b="1" u="sng" dirty="0">
                <a:solidFill>
                  <a:srgbClr val="FF0000"/>
                </a:solidFill>
              </a:rPr>
              <a:t>Monarch (Queen Elizabeth II)</a:t>
            </a:r>
          </a:p>
          <a:p>
            <a:pPr marL="514350" indent="-514350">
              <a:buAutoNum type="arabicPeriod"/>
            </a:pPr>
            <a:r>
              <a:rPr lang="en-US" dirty="0"/>
              <a:t>Name one way in which citizens participate in a democracy.  </a:t>
            </a:r>
            <a:r>
              <a:rPr lang="en-US" b="1" u="sng" dirty="0">
                <a:solidFill>
                  <a:srgbClr val="FF0000"/>
                </a:solidFill>
              </a:rPr>
              <a:t>They can vote</a:t>
            </a:r>
          </a:p>
        </p:txBody>
      </p:sp>
    </p:spTree>
    <p:extLst>
      <p:ext uri="{BB962C8B-B14F-4D97-AF65-F5344CB8AC3E}">
        <p14:creationId xmlns:p14="http://schemas.microsoft.com/office/powerpoint/2010/main" val="1366230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Government and Economics Study Guide Question Answers</vt:lpstr>
      <vt:lpstr>Government and Economics Study Guide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and Economics Study Guide Question Answers</dc:title>
  <dc:creator>Sarah Clark</dc:creator>
  <cp:lastModifiedBy>Sarah Clark</cp:lastModifiedBy>
  <cp:revision>1</cp:revision>
  <dcterms:created xsi:type="dcterms:W3CDTF">2018-12-19T13:14:51Z</dcterms:created>
  <dcterms:modified xsi:type="dcterms:W3CDTF">2018-12-19T13:15:05Z</dcterms:modified>
</cp:coreProperties>
</file>