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A262-8089-41D4-A9DE-E79E959B8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3A474-3F6A-4CE1-9237-E70BA0180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17E4A-F366-4F73-A50D-BA667942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79380-21A7-4EDC-81AF-B61877DB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840D-AC9F-4600-B536-93DAAADA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B0CE-A4E6-434A-84EB-EC5CA947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75D32-B755-4A85-8830-A2D2D662C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943D1-C1CA-4DEC-8564-EE51E074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67AC-10CD-4F55-BACC-C056FCEC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8CD3-4C95-447F-8665-0BD8A920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22246-DB45-4E96-B4A2-0423D502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AC83-4472-4BAC-8CDB-482A30ED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A222-4C48-45CF-BA2D-94309CB3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9AF4-6298-4873-A21E-AD7FE76C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8649-B53F-4CA6-86CC-FA984D3E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6C43-CBFC-471A-951D-082AEDBC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B3A5-01F7-4DB3-80E8-AA35FBBC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2521-8FDD-474A-8905-79128260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D427-206F-42B5-9EDB-B0855249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2EF5-1873-4D9C-A346-8D3ABCFE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78E6-8149-4F17-B941-0A0C9E84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95A6-1FDF-43FC-98E8-7E237823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D302-88BA-4022-A461-C48E3B69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BF07-80EE-4ABE-AABD-12DA4F03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2C49-7B6C-4954-8642-2792F098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5614-AEE4-47DA-805B-321194F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5A05-D465-409E-9BFB-5B347B170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84980-A2D1-4F8C-B48E-614C6215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C5D6E-B528-484F-BCE2-A8959000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5BF8F-752D-4633-A07D-484C5B42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388F-AB9B-43CB-8F20-D5B5E729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D44F-CD26-4E01-8928-89BA7740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2CFCD-DA14-42F1-9737-FED0D614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58801-B900-4748-9864-5221A362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95F47-4F44-40E5-8578-74A41152D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14716-12D8-4BB3-984F-11EA4F39A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D90DB-2EE1-4878-AACB-09DE1B4F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65583-8C19-4823-87B9-7E3DEDB1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B6009-71E8-46D1-9F44-EF69462D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0D63-5825-470B-8727-27E82A37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0FF4-85D7-4F45-B025-B678267F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493C-DB6B-4E08-AAB5-704A1805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94A69-1A3C-442D-AE06-CB8355D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91817-F19D-421C-83DA-3EE3F9F9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7123-9212-4889-819E-46B25E9B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7B2E5-52F8-4217-88A6-543D2DE2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9FF2-FBFB-4102-A753-4BAE3C75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5C66-BAA1-4725-94D1-06B95BB7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80650-B806-47D1-9FD6-A3FD729F8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73744-72F0-4E16-B183-EFD5963C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8766B-11F0-48E7-9F87-952BBA6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FD959-96B1-4C20-9087-EBBBDE66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D298-E364-4FCC-B53F-FE20714E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D408C-D476-4999-8953-7B80A866D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2597C-2501-4272-ACED-183FA6773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44B4C-077F-4EA2-A5BF-B74BB99E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96574-4BBB-4336-8BE8-EDE1F86D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44F3-9013-4D77-B1C3-23EE0291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EC233-E958-40D7-AEF4-A411D373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52E2-85A3-4141-9BF7-989A0B69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17F2-0CD1-4E38-A2A4-A97FDEF2F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FF0C-B18B-4628-9F04-AC1C6D7DA55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EED4-F450-49A5-87B2-FBE86538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88CF-674B-49B8-9809-59FED2AA7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34C8-BF7B-4BAF-A838-31205E7F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EDEE-214B-4A89-A5F5-5B159FFD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074" y="95250"/>
            <a:ext cx="3209925" cy="67627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u="sng" dirty="0"/>
              <a:t>Capitols</a:t>
            </a:r>
          </a:p>
          <a:p>
            <a:r>
              <a:rPr lang="en-US" dirty="0"/>
              <a:t>Newfoundland and Labrador: </a:t>
            </a:r>
            <a:r>
              <a:rPr lang="en-US" b="1" dirty="0">
                <a:solidFill>
                  <a:srgbClr val="FF0000"/>
                </a:solidFill>
              </a:rPr>
              <a:t>St. John’s</a:t>
            </a:r>
          </a:p>
          <a:p>
            <a:r>
              <a:rPr lang="en-US" dirty="0"/>
              <a:t>Alberta: </a:t>
            </a:r>
            <a:r>
              <a:rPr lang="en-US" b="1" dirty="0">
                <a:solidFill>
                  <a:srgbClr val="FF0000"/>
                </a:solidFill>
              </a:rPr>
              <a:t>Edmonton</a:t>
            </a:r>
            <a:endParaRPr lang="en-US" dirty="0"/>
          </a:p>
          <a:p>
            <a:r>
              <a:rPr lang="en-US" dirty="0"/>
              <a:t>British Columbia: </a:t>
            </a:r>
            <a:r>
              <a:rPr lang="en-US" b="1" dirty="0">
                <a:solidFill>
                  <a:srgbClr val="FF0000"/>
                </a:solidFill>
              </a:rPr>
              <a:t>Victoria</a:t>
            </a:r>
            <a:endParaRPr lang="en-US" dirty="0"/>
          </a:p>
          <a:p>
            <a:r>
              <a:rPr lang="en-US" dirty="0"/>
              <a:t>Ontario: </a:t>
            </a:r>
            <a:r>
              <a:rPr lang="en-US" b="1" dirty="0">
                <a:solidFill>
                  <a:srgbClr val="FF0000"/>
                </a:solidFill>
              </a:rPr>
              <a:t>Toronto</a:t>
            </a:r>
            <a:endParaRPr lang="en-US" dirty="0"/>
          </a:p>
          <a:p>
            <a:r>
              <a:rPr lang="en-US" dirty="0"/>
              <a:t>Quebec: </a:t>
            </a:r>
            <a:r>
              <a:rPr lang="en-US" b="1" dirty="0">
                <a:solidFill>
                  <a:srgbClr val="FF0000"/>
                </a:solidFill>
              </a:rPr>
              <a:t>Quebec City</a:t>
            </a:r>
            <a:endParaRPr lang="en-US" dirty="0"/>
          </a:p>
          <a:p>
            <a:r>
              <a:rPr lang="en-US" dirty="0"/>
              <a:t>Prince Edward Island: </a:t>
            </a:r>
            <a:r>
              <a:rPr lang="en-US" b="1" dirty="0">
                <a:solidFill>
                  <a:srgbClr val="FF0000"/>
                </a:solidFill>
              </a:rPr>
              <a:t>Charlottetown</a:t>
            </a:r>
            <a:endParaRPr lang="en-US" dirty="0"/>
          </a:p>
          <a:p>
            <a:r>
              <a:rPr lang="en-US" dirty="0"/>
              <a:t>Saskatchewan: </a:t>
            </a:r>
            <a:r>
              <a:rPr lang="en-US" b="1" dirty="0">
                <a:solidFill>
                  <a:srgbClr val="FF0000"/>
                </a:solidFill>
              </a:rPr>
              <a:t>Regina</a:t>
            </a:r>
            <a:endParaRPr lang="en-US" dirty="0"/>
          </a:p>
          <a:p>
            <a:r>
              <a:rPr lang="en-US" dirty="0"/>
              <a:t>Nunavut: </a:t>
            </a:r>
            <a:r>
              <a:rPr lang="en-US" b="1" dirty="0">
                <a:solidFill>
                  <a:srgbClr val="FF0000"/>
                </a:solidFill>
              </a:rPr>
              <a:t>Iqaluit</a:t>
            </a:r>
            <a:endParaRPr lang="en-US" dirty="0"/>
          </a:p>
          <a:p>
            <a:r>
              <a:rPr lang="en-US" dirty="0"/>
              <a:t>Manitoba: </a:t>
            </a:r>
            <a:r>
              <a:rPr lang="en-US" b="1" dirty="0">
                <a:solidFill>
                  <a:srgbClr val="FF0000"/>
                </a:solidFill>
              </a:rPr>
              <a:t>Winnipeg</a:t>
            </a:r>
            <a:endParaRPr lang="en-US" dirty="0"/>
          </a:p>
          <a:p>
            <a:r>
              <a:rPr lang="en-US" dirty="0"/>
              <a:t>Yukon: </a:t>
            </a:r>
            <a:r>
              <a:rPr lang="en-US" b="1" dirty="0">
                <a:solidFill>
                  <a:srgbClr val="FF0000"/>
                </a:solidFill>
              </a:rPr>
              <a:t>Whitehorse</a:t>
            </a:r>
            <a:endParaRPr lang="en-US" dirty="0"/>
          </a:p>
          <a:p>
            <a:r>
              <a:rPr lang="en-US" dirty="0"/>
              <a:t>Nova Scotia: </a:t>
            </a:r>
            <a:r>
              <a:rPr lang="en-US" b="1" dirty="0">
                <a:solidFill>
                  <a:srgbClr val="FF0000"/>
                </a:solidFill>
              </a:rPr>
              <a:t>Halifax</a:t>
            </a:r>
            <a:endParaRPr lang="en-US" dirty="0"/>
          </a:p>
          <a:p>
            <a:r>
              <a:rPr lang="en-US" dirty="0"/>
              <a:t>New Brunswick: </a:t>
            </a:r>
            <a:r>
              <a:rPr lang="en-US" b="1" dirty="0">
                <a:solidFill>
                  <a:srgbClr val="FF0000"/>
                </a:solidFill>
              </a:rPr>
              <a:t>Fredericton</a:t>
            </a:r>
            <a:endParaRPr lang="en-US" dirty="0"/>
          </a:p>
          <a:p>
            <a:r>
              <a:rPr lang="en-US" dirty="0"/>
              <a:t>Northwest Territories: </a:t>
            </a:r>
            <a:r>
              <a:rPr lang="en-US" b="1" dirty="0">
                <a:solidFill>
                  <a:srgbClr val="FF0000"/>
                </a:solidFill>
              </a:rPr>
              <a:t>Yellowknife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1835B-A1DD-4FA8-B335-12BEB3F3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054468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Clark</dc:creator>
  <cp:lastModifiedBy>Sarah Clark</cp:lastModifiedBy>
  <cp:revision>1</cp:revision>
  <dcterms:created xsi:type="dcterms:W3CDTF">2019-01-10T13:16:51Z</dcterms:created>
  <dcterms:modified xsi:type="dcterms:W3CDTF">2019-01-10T13:17:28Z</dcterms:modified>
</cp:coreProperties>
</file>