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DDAF-2973-4362-B359-4500062FA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8546B-AD46-45A4-8EC7-8BBC053F1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D3320-3C59-444E-927A-C54E1B9F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96025-4706-4774-B4CD-E193C14F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86A51-B02A-4FF0-9BCD-469595DE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DA75-C2C9-4511-930F-1C7F6208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D680F-FC26-4562-99DB-0EEE09ECF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A9992-9AB6-44AF-B498-EC196021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89B67-FF70-4C7D-A0F6-6055A00A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1D9DF-539E-4B67-821E-885FDD37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A84563-71FA-48F6-B80D-D0ABCEC3E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2E480-A11D-4C91-B0DA-E4440404B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DD6BF-C5FB-48A6-B49F-277AF0CB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39B1-2343-484D-8F72-742FD4FE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6B00C-957E-4300-A8B1-72A12158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27F0-ADC3-4FA3-B456-6972973D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C21FF-FE0C-403B-AF12-C06E976A9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2975B-1011-48B9-89B0-CAE1348F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2E11F-A166-4191-B8D7-59557EA5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14666-F3C0-48D2-8E28-95E6092D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27B7-75A6-4401-9370-2CA44B64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8415D-3081-4632-9A30-CBBD4E2B3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87993-CDBD-4039-AD60-D316C6A6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893FA-8CBA-4625-84D1-9927BCB4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52370-31AD-49B4-9CAF-CC55DAB0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EB92-5F35-4586-8EA9-EC39A9B1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0EBEA-09F9-4F10-BEB3-C48E26348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EFD80-3CFA-452C-A0DE-036470772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3BCF6-DB30-4068-857B-E5399976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46061-E8EA-485A-A0DD-6E630468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A683E-A38F-4D8C-9F4F-F51AFCD2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09F9-508B-4F63-91E7-A3CF2667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895A0-4E9D-448A-871A-472DAAC6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32B20-933A-4E36-977D-81856E7FC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50964-C05B-47C5-8FCE-2DF552BD6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201F0-B92F-41FD-AE53-5BD23D6EE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DF9E8-0DAA-4527-8612-2B913C40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FE068-744F-4CED-B121-B5B4A577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A2A43-3D5D-412F-BD89-7504B7AA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C3A4-4358-4E97-8CBF-2F103B3D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00BE4-4958-44FB-BB03-91072B64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E8A53-646A-4B08-AC5E-0620B3F3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0B4F9-E9A8-4178-B79F-1A5729B0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6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3DEAF-10B4-49F4-9DB2-F685A970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C8DD2-1981-4CC0-B53E-1A01063D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DF948-65C5-478E-8A74-CF9F12F2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0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5D96-1F1F-40F7-A864-8288E01A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3523-B046-4BA7-B139-51774C8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105EA-8AB5-4E66-AD83-F5EF8EDB1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F65E8-118C-4D75-A97A-EDC267FF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1C72C-2C2A-4648-B150-CD8EFCA0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1E501-7728-4C0E-92DA-5DC2DA96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307F-93FB-44AB-9740-0C785E3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56EF0-BD62-4125-9EE5-366919656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5FE57-A194-4FCA-93F4-E74C549FD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E188D-6CD0-410F-AA5A-E6EA8B0D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E45AE-2612-4294-8E86-D19FA109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9DFD3-14F7-46F0-BD6D-255C9B69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A949E-D1BF-424E-82AF-57308A42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76134-F61B-4D2C-8BDD-EFA39B925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1770F-330B-4E83-BAC0-C8804314E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81A9-F96E-4EEF-AD9E-704935A4E5BE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8AE68-9E23-4A6B-8E19-A368B6DA1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FE564-1855-4C76-AC94-E0292CA9F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BEF2B-BFC1-47D1-9282-7F8C9A59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E845-7A5B-4837-88BE-C6B9F001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0" y="103188"/>
            <a:ext cx="7753350" cy="1058862"/>
          </a:xfrm>
        </p:spPr>
        <p:txBody>
          <a:bodyPr/>
          <a:lstStyle/>
          <a:p>
            <a:r>
              <a:rPr lang="en-US" dirty="0" err="1"/>
              <a:t>Mneumonics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8A856-898C-40DA-B6D6-602634271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8038" y="1524001"/>
            <a:ext cx="1661652" cy="5230812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Portugal</a:t>
            </a:r>
          </a:p>
          <a:p>
            <a:pPr algn="l"/>
            <a:r>
              <a:rPr lang="en-US" sz="3000" b="1" dirty="0">
                <a:solidFill>
                  <a:srgbClr val="FF0000"/>
                </a:solidFill>
              </a:rPr>
              <a:t>Spain</a:t>
            </a:r>
          </a:p>
          <a:p>
            <a:pPr algn="l"/>
            <a:r>
              <a:rPr lang="en-US" sz="3000" b="1" dirty="0">
                <a:solidFill>
                  <a:srgbClr val="FFFF00"/>
                </a:solidFill>
              </a:rPr>
              <a:t>France</a:t>
            </a:r>
          </a:p>
          <a:p>
            <a:pPr algn="l"/>
            <a:r>
              <a:rPr lang="en-US" sz="3000" b="1" dirty="0">
                <a:solidFill>
                  <a:srgbClr val="FF99FF"/>
                </a:solidFill>
              </a:rPr>
              <a:t>Belgium</a:t>
            </a:r>
          </a:p>
          <a:p>
            <a:pPr algn="l"/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Germany</a:t>
            </a:r>
          </a:p>
          <a:p>
            <a:pPr algn="l"/>
            <a:r>
              <a:rPr lang="en-US" sz="3000" b="1" dirty="0">
                <a:solidFill>
                  <a:srgbClr val="FFC000"/>
                </a:solidFill>
              </a:rPr>
              <a:t>Poland</a:t>
            </a:r>
          </a:p>
          <a:p>
            <a:pPr algn="l"/>
            <a:r>
              <a:rPr lang="en-US" sz="3000" b="1" dirty="0">
                <a:solidFill>
                  <a:srgbClr val="33CCCC"/>
                </a:solidFill>
              </a:rPr>
              <a:t>Ukraine</a:t>
            </a:r>
          </a:p>
          <a:p>
            <a:pPr algn="l"/>
            <a:r>
              <a:rPr lang="en-US" sz="3000" b="1" dirty="0">
                <a:solidFill>
                  <a:srgbClr val="7030A0"/>
                </a:solidFill>
              </a:rPr>
              <a:t>Russia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96013-1261-4EEA-B38D-76AD435D81D8}"/>
              </a:ext>
            </a:extLst>
          </p:cNvPr>
          <p:cNvSpPr txBox="1"/>
          <p:nvPr/>
        </p:nvSpPr>
        <p:spPr>
          <a:xfrm>
            <a:off x="226142" y="6174658"/>
            <a:ext cx="565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YOU STILL NEED TO KNOW ITALY AND UNITED KINGDOM!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5637F-905F-442D-95EF-2566BAB07C21}"/>
              </a:ext>
            </a:extLst>
          </p:cNvPr>
          <p:cNvSpPr txBox="1"/>
          <p:nvPr/>
        </p:nvSpPr>
        <p:spPr>
          <a:xfrm>
            <a:off x="226142" y="314010"/>
            <a:ext cx="3657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Pretty Spectacular Flying Bunnies Go Poop Under Rugs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Patiently Shopping For Bunnies Gives People Ugly Rashes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Poured Sugar For Babies- Got Pull Ups Right?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Purple squirrels fly beyond good pork under rocks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People say French baguettes get pointy under raisins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Playful Screaming Fluffy Bunnies Giggle Pointlessly Under Rugs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3500F-D6AE-4476-AF4C-EE0355B98A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6371" r="2944" b="36250"/>
          <a:stretch/>
        </p:blipFill>
        <p:spPr>
          <a:xfrm>
            <a:off x="6007656" y="1621393"/>
            <a:ext cx="6184344" cy="4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319B-02D1-4281-836B-6FB1DDF7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Know the capitals too!  </a:t>
            </a:r>
            <a:r>
              <a:rPr lang="en-US" sz="5000" b="1" dirty="0" err="1"/>
              <a:t>Agh</a:t>
            </a:r>
            <a:r>
              <a:rPr lang="en-US" sz="5000" b="1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46B39-80CE-4061-AB63-76219234F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024" y="1690689"/>
            <a:ext cx="8486775" cy="4802186"/>
          </a:xfrm>
        </p:spPr>
        <p:txBody>
          <a:bodyPr numCol="1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u="sng" dirty="0">
                <a:highlight>
                  <a:srgbClr val="FFFF00"/>
                </a:highlight>
              </a:rPr>
              <a:t>B</a:t>
            </a:r>
            <a:r>
              <a:rPr lang="en-US" sz="4000" dirty="0">
                <a:highlight>
                  <a:srgbClr val="FFFF00"/>
                </a:highlight>
              </a:rPr>
              <a:t>el</a:t>
            </a:r>
            <a:r>
              <a:rPr lang="en-US" sz="4000" dirty="0"/>
              <a:t>gium- </a:t>
            </a:r>
            <a:r>
              <a:rPr lang="en-US" sz="4000" u="sng" dirty="0">
                <a:highlight>
                  <a:srgbClr val="FFFF00"/>
                </a:highlight>
              </a:rPr>
              <a:t>B</a:t>
            </a:r>
            <a:r>
              <a:rPr lang="en-US" sz="4000" dirty="0"/>
              <a:t>russ</a:t>
            </a:r>
            <a:r>
              <a:rPr lang="en-US" sz="4000" dirty="0">
                <a:highlight>
                  <a:srgbClr val="FFFF00"/>
                </a:highlight>
              </a:rPr>
              <a:t>el</a:t>
            </a:r>
            <a:r>
              <a:rPr lang="en-US" sz="4000" dirty="0"/>
              <a:t>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G</a:t>
            </a:r>
            <a:r>
              <a:rPr lang="en-US" sz="4000" u="sng" dirty="0">
                <a:highlight>
                  <a:srgbClr val="FFFF00"/>
                </a:highlight>
              </a:rPr>
              <a:t>er</a:t>
            </a:r>
            <a:r>
              <a:rPr lang="en-US" sz="4000" dirty="0"/>
              <a:t>many- B</a:t>
            </a:r>
            <a:r>
              <a:rPr lang="en-US" sz="4000" u="sng" dirty="0">
                <a:highlight>
                  <a:srgbClr val="FFFF00"/>
                </a:highlight>
              </a:rPr>
              <a:t>er</a:t>
            </a:r>
            <a:r>
              <a:rPr lang="en-US" sz="4000" dirty="0"/>
              <a:t>lin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Poland- </a:t>
            </a:r>
            <a:r>
              <a:rPr lang="en-US" sz="4000" u="sng" dirty="0"/>
              <a:t>War</a:t>
            </a:r>
            <a:r>
              <a:rPr lang="en-US" sz="4000" dirty="0"/>
              <a:t>saw </a:t>
            </a:r>
            <a:r>
              <a:rPr lang="en-US" sz="2000" dirty="0"/>
              <a:t>(Hitler invading Poland began WWII)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U</a:t>
            </a:r>
            <a:r>
              <a:rPr lang="en-US" sz="4000" u="sng" dirty="0">
                <a:highlight>
                  <a:srgbClr val="FFFF00"/>
                </a:highlight>
              </a:rPr>
              <a:t>k</a:t>
            </a:r>
            <a:r>
              <a:rPr lang="en-US" sz="4000" dirty="0"/>
              <a:t>raine- </a:t>
            </a:r>
            <a:r>
              <a:rPr lang="en-US" sz="4000" u="sng" dirty="0">
                <a:highlight>
                  <a:srgbClr val="FFFF00"/>
                </a:highlight>
              </a:rPr>
              <a:t>K</a:t>
            </a:r>
            <a:r>
              <a:rPr lang="en-US" sz="4000" dirty="0"/>
              <a:t>iev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United King</a:t>
            </a:r>
            <a:r>
              <a:rPr lang="en-US" sz="4000" u="sng" dirty="0">
                <a:highlight>
                  <a:srgbClr val="FFFF00"/>
                </a:highlight>
              </a:rPr>
              <a:t>do</a:t>
            </a:r>
            <a:r>
              <a:rPr lang="en-US" sz="4000" u="sng" dirty="0"/>
              <a:t>m</a:t>
            </a:r>
            <a:r>
              <a:rPr lang="en-US" sz="4000" dirty="0"/>
              <a:t>- Lon</a:t>
            </a:r>
            <a:r>
              <a:rPr lang="en-US" sz="4000" u="sng" dirty="0">
                <a:highlight>
                  <a:srgbClr val="FFFF00"/>
                </a:highlight>
              </a:rPr>
              <a:t>do</a:t>
            </a:r>
            <a:r>
              <a:rPr lang="en-US" sz="4000" u="sng" dirty="0"/>
              <a:t>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Portuga</a:t>
            </a:r>
            <a:r>
              <a:rPr lang="en-US" sz="4000" dirty="0">
                <a:highlight>
                  <a:srgbClr val="FFFF00"/>
                </a:highlight>
              </a:rPr>
              <a:t>l</a:t>
            </a:r>
            <a:r>
              <a:rPr lang="en-US" sz="4000" dirty="0"/>
              <a:t>- </a:t>
            </a:r>
            <a:r>
              <a:rPr lang="en-US" sz="4000" dirty="0">
                <a:highlight>
                  <a:srgbClr val="FFFF00"/>
                </a:highlight>
              </a:rPr>
              <a:t>L</a:t>
            </a:r>
            <a:r>
              <a:rPr lang="en-US" sz="4000" dirty="0"/>
              <a:t>isbon</a:t>
            </a:r>
          </a:p>
        </p:txBody>
      </p:sp>
    </p:spTree>
    <p:extLst>
      <p:ext uri="{BB962C8B-B14F-4D97-AF65-F5344CB8AC3E}">
        <p14:creationId xmlns:p14="http://schemas.microsoft.com/office/powerpoint/2010/main" val="205939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3674-94DB-4E00-9561-7D2DA5EB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b="1" dirty="0"/>
              <a:t>What about the other capitals?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F84D-6E59-44B4-AD63-B2B5641E9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974" y="1825625"/>
            <a:ext cx="736282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France- Paris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Italy- Rome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Russia- Moscow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Spain- Madrid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440E3-12A4-4F6C-8F3A-58F6F770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272" y="2090738"/>
            <a:ext cx="3986390" cy="3157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23C71-56FE-43E5-BE19-9F1A88DF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25" y="1825625"/>
            <a:ext cx="3876092" cy="31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109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Mneumonics</vt:lpstr>
      <vt:lpstr>Know the capitals too!  Agh!</vt:lpstr>
      <vt:lpstr>What about the other capitals?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Pneumonics</dc:title>
  <dc:creator>Sarah Clark</dc:creator>
  <cp:lastModifiedBy>Sarah Clark</cp:lastModifiedBy>
  <cp:revision>10</cp:revision>
  <dcterms:created xsi:type="dcterms:W3CDTF">2018-08-27T13:31:11Z</dcterms:created>
  <dcterms:modified xsi:type="dcterms:W3CDTF">2019-08-21T18:31:44Z</dcterms:modified>
</cp:coreProperties>
</file>